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8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71" r:id="rId9"/>
    <p:sldId id="273" r:id="rId10"/>
    <p:sldId id="272" r:id="rId11"/>
    <p:sldId id="279" r:id="rId12"/>
    <p:sldId id="280" r:id="rId13"/>
    <p:sldId id="281" r:id="rId14"/>
    <p:sldId id="274" r:id="rId15"/>
    <p:sldId id="278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5" r:id="rId25"/>
    <p:sldId id="276" r:id="rId26"/>
    <p:sldId id="277" r:id="rId2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2154" y="-6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E6F8C-8362-48CA-87EA-A5606E093BCC}" type="datetimeFigureOut">
              <a:rPr lang="pt-BR" smtClean="0"/>
              <a:t>19/11/2012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EEC9B-17B4-418F-BFD1-6EEE3FBD49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226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EEC9B-17B4-418F-BFD1-6EEE3FBD49A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08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86F1-3E09-4A2F-9C6E-0A441B407B73}" type="datetimeFigureOut">
              <a:rPr lang="pt-BR" smtClean="0"/>
              <a:t>19/11/2012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0A45-524A-4B7B-BB2E-5EA1796363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392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86F1-3E09-4A2F-9C6E-0A441B407B73}" type="datetimeFigureOut">
              <a:rPr lang="pt-BR" smtClean="0"/>
              <a:t>19/11/2012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0A45-524A-4B7B-BB2E-5EA1796363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780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86F1-3E09-4A2F-9C6E-0A441B407B73}" type="datetimeFigureOut">
              <a:rPr lang="pt-BR" smtClean="0"/>
              <a:t>19/11/2012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0A45-524A-4B7B-BB2E-5EA1796363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511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86F1-3E09-4A2F-9C6E-0A441B407B73}" type="datetimeFigureOut">
              <a:rPr lang="pt-BR" smtClean="0"/>
              <a:t>19/11/2012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0A45-524A-4B7B-BB2E-5EA1796363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155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86F1-3E09-4A2F-9C6E-0A441B407B73}" type="datetimeFigureOut">
              <a:rPr lang="pt-BR" smtClean="0"/>
              <a:t>19/11/2012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0A45-524A-4B7B-BB2E-5EA1796363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87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86F1-3E09-4A2F-9C6E-0A441B407B73}" type="datetimeFigureOut">
              <a:rPr lang="pt-BR" smtClean="0"/>
              <a:t>19/11/2012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0A45-524A-4B7B-BB2E-5EA1796363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185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86F1-3E09-4A2F-9C6E-0A441B407B73}" type="datetimeFigureOut">
              <a:rPr lang="pt-BR" smtClean="0"/>
              <a:t>19/11/2012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0A45-524A-4B7B-BB2E-5EA1796363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67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86F1-3E09-4A2F-9C6E-0A441B407B73}" type="datetimeFigureOut">
              <a:rPr lang="pt-BR" smtClean="0"/>
              <a:t>19/11/2012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0A45-524A-4B7B-BB2E-5EA1796363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403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86F1-3E09-4A2F-9C6E-0A441B407B73}" type="datetimeFigureOut">
              <a:rPr lang="pt-BR" smtClean="0"/>
              <a:t>19/11/2012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0A45-524A-4B7B-BB2E-5EA1796363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930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86F1-3E09-4A2F-9C6E-0A441B407B73}" type="datetimeFigureOut">
              <a:rPr lang="pt-BR" smtClean="0"/>
              <a:t>19/11/2012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0A45-524A-4B7B-BB2E-5EA1796363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2884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86F1-3E09-4A2F-9C6E-0A441B407B73}" type="datetimeFigureOut">
              <a:rPr lang="pt-BR" smtClean="0"/>
              <a:t>19/11/2012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0A45-524A-4B7B-BB2E-5EA1796363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36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886F1-3E09-4A2F-9C6E-0A441B407B73}" type="datetimeFigureOut">
              <a:rPr lang="pt-BR" smtClean="0"/>
              <a:t>19/11/2012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50A45-524A-4B7B-BB2E-5EA1796363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55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sz="6000" dirty="0" smtClean="0"/>
              <a:t>Dossiê de Lançamento PROEP 20 Anos</a:t>
            </a:r>
            <a:br>
              <a:rPr lang="pt-BR" sz="6000" dirty="0" smtClean="0"/>
            </a:br>
            <a:r>
              <a:rPr lang="pt-BR" dirty="0" smtClean="0"/>
              <a:t>1992 - 2012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4196680"/>
            <a:ext cx="6400800" cy="1752600"/>
          </a:xfrm>
        </p:spPr>
        <p:txBody>
          <a:bodyPr/>
          <a:lstStyle/>
          <a:p>
            <a:r>
              <a:rPr lang="pt-BR" dirty="0" smtClean="0"/>
              <a:t>Elaborado pelo Centro de Memória Universitária da FURB – CMU/Arquivo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6" y="243152"/>
            <a:ext cx="8460432" cy="10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143000"/>
          </a:xfrm>
        </p:spPr>
        <p:txBody>
          <a:bodyPr>
            <a:noAutofit/>
          </a:bodyPr>
          <a:lstStyle/>
          <a:p>
            <a:r>
              <a:rPr lang="pt-BR" sz="4800" b="1" dirty="0" err="1" smtClean="0">
                <a:solidFill>
                  <a:srgbClr val="4F81BD"/>
                </a:solidFill>
                <a:ea typeface="Calibri"/>
                <a:cs typeface="Times New Roman"/>
              </a:rPr>
              <a:t>Marita</a:t>
            </a:r>
            <a:r>
              <a:rPr lang="pt-BR" sz="4800" b="1" dirty="0" smtClean="0">
                <a:solidFill>
                  <a:srgbClr val="4F81BD"/>
                </a:solidFill>
                <a:ea typeface="Calibri"/>
                <a:cs typeface="Times New Roman"/>
              </a:rPr>
              <a:t> </a:t>
            </a:r>
            <a:r>
              <a:rPr lang="pt-BR" sz="4800" b="1" dirty="0" err="1" smtClean="0">
                <a:solidFill>
                  <a:srgbClr val="4F81BD"/>
                </a:solidFill>
                <a:ea typeface="Calibri"/>
                <a:cs typeface="Times New Roman"/>
              </a:rPr>
              <a:t>Deeke</a:t>
            </a:r>
            <a:r>
              <a:rPr lang="pt-BR" sz="4800" b="1" dirty="0" smtClean="0">
                <a:solidFill>
                  <a:srgbClr val="4F81BD"/>
                </a:solidFill>
                <a:ea typeface="Calibri"/>
                <a:cs typeface="Times New Roman"/>
              </a:rPr>
              <a:t> Sasse</a:t>
            </a:r>
            <a:endParaRPr lang="pt-BR" sz="4800" b="1" dirty="0">
              <a:solidFill>
                <a:srgbClr val="4F81BD"/>
              </a:solidFill>
              <a:ea typeface="Calibri"/>
              <a:cs typeface="Times New Roman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dirty="0"/>
              <a:t>A professora </a:t>
            </a:r>
            <a:r>
              <a:rPr lang="pt-BR" dirty="0" err="1"/>
              <a:t>Marita</a:t>
            </a:r>
            <a:r>
              <a:rPr lang="pt-BR" dirty="0"/>
              <a:t> </a:t>
            </a:r>
            <a:r>
              <a:rPr lang="pt-BR" dirty="0" err="1"/>
              <a:t>Deeke</a:t>
            </a:r>
            <a:r>
              <a:rPr lang="pt-BR" dirty="0"/>
              <a:t> </a:t>
            </a:r>
            <a:r>
              <a:rPr lang="pt-BR" dirty="0" smtClean="0"/>
              <a:t>Sasse, </a:t>
            </a:r>
            <a:r>
              <a:rPr lang="pt-BR" dirty="0"/>
              <a:t>licenciada em Letras, opção Português e Alemão pela </a:t>
            </a:r>
            <a:r>
              <a:rPr lang="pt-BR" dirty="0" smtClean="0"/>
              <a:t>FURB. Com </a:t>
            </a:r>
            <a:r>
              <a:rPr lang="pt-BR" dirty="0"/>
              <a:t>opção em literatura brasileira, obteve grau de Mestre em 1980 pela UFSC e doutorado em Letras Vernáculas na Universidade Federal do Rio de Janeiro. Lecionou em diversas escolas desde 1967 e na FURB desde 1983. Também escritora, publicou diversos contos e ensaios, além de três livros. Foi Coordenadora do Curso de Pós-Graduação a Nível de Especialização em Atividades Integradas nas Séries Iniciais. Faleceu em fevereiro de 1998.</a:t>
            </a:r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6" y="243152"/>
            <a:ext cx="8460432" cy="10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341364" cy="42428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08399"/>
            <a:ext cx="5909316" cy="39324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tângulo 1"/>
          <p:cNvSpPr/>
          <p:nvPr/>
        </p:nvSpPr>
        <p:spPr>
          <a:xfrm>
            <a:off x="107504" y="5742747"/>
            <a:ext cx="2664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Acervo: Centro de Memória Universitária da FURB – CMU/Arquivo.</a:t>
            </a:r>
          </a:p>
        </p:txBody>
      </p:sp>
    </p:spTree>
    <p:extLst>
      <p:ext uri="{BB962C8B-B14F-4D97-AF65-F5344CB8AC3E}">
        <p14:creationId xmlns:p14="http://schemas.microsoft.com/office/powerpoint/2010/main" val="4133324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144" y="292147"/>
            <a:ext cx="6041904" cy="4232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0972"/>
            <a:ext cx="5413248" cy="3607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tângulo 1"/>
          <p:cNvSpPr/>
          <p:nvPr/>
        </p:nvSpPr>
        <p:spPr>
          <a:xfrm>
            <a:off x="5783630" y="5863410"/>
            <a:ext cx="3203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Acervo: Centro de Memória Universitária da FURB – CMU/Arquivo.</a:t>
            </a:r>
          </a:p>
        </p:txBody>
      </p:sp>
    </p:spTree>
    <p:extLst>
      <p:ext uri="{BB962C8B-B14F-4D97-AF65-F5344CB8AC3E}">
        <p14:creationId xmlns:p14="http://schemas.microsoft.com/office/powerpoint/2010/main" val="2966307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/>
          <a:stretch/>
        </p:blipFill>
        <p:spPr>
          <a:xfrm>
            <a:off x="3762530" y="253226"/>
            <a:ext cx="5230661" cy="35158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2" y="2082284"/>
            <a:ext cx="4957196" cy="32778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24180"/>
            <a:ext cx="4200540" cy="27676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tângulo 1"/>
          <p:cNvSpPr/>
          <p:nvPr/>
        </p:nvSpPr>
        <p:spPr>
          <a:xfrm>
            <a:off x="13058" y="5875295"/>
            <a:ext cx="4054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b="1" dirty="0" smtClean="0">
              <a:solidFill>
                <a:srgbClr val="4F81BD"/>
              </a:solidFill>
              <a:ea typeface="Calibri"/>
              <a:cs typeface="Times New Roman"/>
            </a:endParaRPr>
          </a:p>
          <a:p>
            <a:pPr algn="ctr"/>
            <a:r>
              <a:rPr lang="pt-BR" b="1" dirty="0" smtClean="0">
                <a:solidFill>
                  <a:srgbClr val="4F81BD"/>
                </a:solidFill>
                <a:ea typeface="Calibri"/>
                <a:cs typeface="Times New Roman"/>
              </a:rPr>
              <a:t>Acervo</a:t>
            </a:r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: Centro de Memória Universitária da FURB – CMU/Arquivo.</a:t>
            </a:r>
          </a:p>
        </p:txBody>
      </p:sp>
    </p:spTree>
    <p:extLst>
      <p:ext uri="{BB962C8B-B14F-4D97-AF65-F5344CB8AC3E}">
        <p14:creationId xmlns:p14="http://schemas.microsoft.com/office/powerpoint/2010/main" val="3122158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04864"/>
            <a:ext cx="6409944" cy="4434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"/>
          <a:stretch/>
        </p:blipFill>
        <p:spPr>
          <a:xfrm>
            <a:off x="251520" y="268427"/>
            <a:ext cx="5063392" cy="33796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tângulo 1"/>
          <p:cNvSpPr/>
          <p:nvPr/>
        </p:nvSpPr>
        <p:spPr>
          <a:xfrm>
            <a:off x="107504" y="5274324"/>
            <a:ext cx="2141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Acervo: Centro de Memória Universitária da FURB – CMU/Arquivo.</a:t>
            </a:r>
          </a:p>
        </p:txBody>
      </p:sp>
    </p:spTree>
    <p:extLst>
      <p:ext uri="{BB962C8B-B14F-4D97-AF65-F5344CB8AC3E}">
        <p14:creationId xmlns:p14="http://schemas.microsoft.com/office/powerpoint/2010/main" val="34383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0232"/>
            <a:ext cx="3621024" cy="5436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852936"/>
            <a:ext cx="5390388" cy="36713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tângulo 1"/>
          <p:cNvSpPr/>
          <p:nvPr/>
        </p:nvSpPr>
        <p:spPr>
          <a:xfrm>
            <a:off x="150449" y="5713039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Acervo: Centro de Memória Universitária da FURB – CMU/Arquivo.</a:t>
            </a:r>
          </a:p>
        </p:txBody>
      </p:sp>
    </p:spTree>
    <p:extLst>
      <p:ext uri="{BB962C8B-B14F-4D97-AF65-F5344CB8AC3E}">
        <p14:creationId xmlns:p14="http://schemas.microsoft.com/office/powerpoint/2010/main" val="2101723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64332" y="4361036"/>
            <a:ext cx="2088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Professora: </a:t>
            </a:r>
            <a:r>
              <a:rPr lang="pt-BR" b="1" dirty="0" err="1">
                <a:solidFill>
                  <a:srgbClr val="4F81BD"/>
                </a:solidFill>
                <a:ea typeface="Calibri"/>
                <a:cs typeface="Times New Roman"/>
              </a:rPr>
              <a:t>Helga</a:t>
            </a:r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 </a:t>
            </a:r>
            <a:r>
              <a:rPr lang="pt-BR" b="1" dirty="0" err="1">
                <a:solidFill>
                  <a:srgbClr val="4F81BD"/>
                </a:solidFill>
                <a:ea typeface="Calibri"/>
                <a:cs typeface="Times New Roman"/>
              </a:rPr>
              <a:t>Emmel</a:t>
            </a:r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 Koch. Acervo: Centro de Memória Universitária da FURB – CMU/Arquivo.</a:t>
            </a:r>
          </a:p>
          <a:p>
            <a:pPr algn="ctr"/>
            <a:endParaRPr lang="pt-BR" dirty="0"/>
          </a:p>
        </p:txBody>
      </p:sp>
      <p:pic>
        <p:nvPicPr>
          <p:cNvPr id="5" name="Imagem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"/>
          <a:stretch/>
        </p:blipFill>
        <p:spPr bwMode="auto">
          <a:xfrm>
            <a:off x="2573337" y="476672"/>
            <a:ext cx="3997325" cy="587692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279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143000"/>
          </a:xfrm>
        </p:spPr>
        <p:txBody>
          <a:bodyPr>
            <a:noAutofit/>
          </a:bodyPr>
          <a:lstStyle/>
          <a:p>
            <a:r>
              <a:rPr lang="pt-BR" sz="4800" b="1" dirty="0" err="1">
                <a:solidFill>
                  <a:srgbClr val="4F81BD"/>
                </a:solidFill>
                <a:ea typeface="Calibri"/>
                <a:cs typeface="Times New Roman"/>
              </a:rPr>
              <a:t>Helga</a:t>
            </a:r>
            <a:r>
              <a:rPr lang="pt-BR" sz="4800" b="1" dirty="0">
                <a:solidFill>
                  <a:srgbClr val="4F81BD"/>
                </a:solidFill>
                <a:ea typeface="Calibri"/>
                <a:cs typeface="Times New Roman"/>
              </a:rPr>
              <a:t> </a:t>
            </a:r>
            <a:r>
              <a:rPr lang="pt-BR" sz="4800" b="1" dirty="0" err="1">
                <a:solidFill>
                  <a:srgbClr val="4F81BD"/>
                </a:solidFill>
                <a:ea typeface="Calibri"/>
                <a:cs typeface="Times New Roman"/>
              </a:rPr>
              <a:t>Emmel</a:t>
            </a:r>
            <a:r>
              <a:rPr lang="pt-BR" sz="4800" b="1" dirty="0">
                <a:solidFill>
                  <a:srgbClr val="4F81BD"/>
                </a:solidFill>
                <a:ea typeface="Calibri"/>
                <a:cs typeface="Times New Roman"/>
              </a:rPr>
              <a:t> Koch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dirty="0"/>
              <a:t>A professora </a:t>
            </a:r>
            <a:r>
              <a:rPr lang="pt-BR" dirty="0" err="1"/>
              <a:t>Helga</a:t>
            </a:r>
            <a:r>
              <a:rPr lang="pt-BR" dirty="0"/>
              <a:t> </a:t>
            </a:r>
            <a:r>
              <a:rPr lang="pt-BR" dirty="0" err="1"/>
              <a:t>Emmel</a:t>
            </a:r>
            <a:r>
              <a:rPr lang="pt-BR" dirty="0"/>
              <a:t> </a:t>
            </a:r>
            <a:r>
              <a:rPr lang="pt-BR" dirty="0" smtClean="0"/>
              <a:t>Koch, </a:t>
            </a:r>
            <a:r>
              <a:rPr lang="pt-BR" dirty="0"/>
              <a:t>graduada em Pedagogia, especialista em Métodos e Técnicas do Ensino e mestre em </a:t>
            </a:r>
            <a:r>
              <a:rPr lang="pt-BR" dirty="0" smtClean="0"/>
              <a:t>Educação </a:t>
            </a:r>
            <a:r>
              <a:rPr lang="pt-BR" dirty="0"/>
              <a:t>f</a:t>
            </a:r>
            <a:r>
              <a:rPr lang="pt-BR" dirty="0" smtClean="0"/>
              <a:t>oi </a:t>
            </a:r>
            <a:r>
              <a:rPr lang="pt-BR" dirty="0"/>
              <a:t>professora na FURB de agosto de 1973 a dezembro de 1995, data em que foi concedida a aposentadoria pelo Fundo de Previdência dos Servidores da FURB. Foi readmitida em fevereiro de 1996 e lecionou diversas disciplinas da área de educação. Participou de diversos seminários e cursos de aperfeiçoamento. Ministrou também diversos cursos. Foi Chefe da Assessoria Técnica de Ensino, Superintendente de Ensino (interina) e Coordenadora da Comissão de Prática de Ensino e Estágios Supervisionados das Licenciaturas.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6" y="243152"/>
            <a:ext cx="8460432" cy="10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1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64332" y="4638035"/>
            <a:ext cx="2088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Professora: Marli Schramm. Acervo: Centro de Memória Universitária da FURB – CMU/Arquivo.</a:t>
            </a:r>
          </a:p>
          <a:p>
            <a:pPr algn="ctr"/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96" y="404664"/>
            <a:ext cx="3945543" cy="59916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846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143000"/>
          </a:xfrm>
        </p:spPr>
        <p:txBody>
          <a:bodyPr>
            <a:noAutofit/>
          </a:bodyPr>
          <a:lstStyle/>
          <a:p>
            <a:r>
              <a:rPr lang="pt-BR" sz="4800" b="1" dirty="0">
                <a:solidFill>
                  <a:srgbClr val="4F81BD"/>
                </a:solidFill>
                <a:ea typeface="Calibri"/>
                <a:cs typeface="Times New Roman"/>
              </a:rPr>
              <a:t>Marli Schramm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dirty="0"/>
              <a:t>A professora Marli Maria </a:t>
            </a:r>
            <a:r>
              <a:rPr lang="pt-BR" dirty="0" smtClean="0"/>
              <a:t>Schramm, </a:t>
            </a:r>
            <a:r>
              <a:rPr lang="pt-BR" dirty="0"/>
              <a:t>licenciada em Pedagogia, possui Especialização em Administração Universitária e Mestrado em Educação – Planejamento da Educação. Foi Pró-Reitora de Ensino na FURB, Assessora de Graduação, Chefe do Departamento de Administração Escolar, Coordenadora dos Cursos de Pós-Graduação – Especialização em Metodologia do Ensino e Psicopedagogia, Superintendente de Ensino e lecionou nos cursos de Letras e Pedagogia e participou de diversas comissões. Foi professora na FURB até 2003 quando se aposentou.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6" y="243152"/>
            <a:ext cx="8460432" cy="10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1143000"/>
          </a:xfrm>
        </p:spPr>
        <p:txBody>
          <a:bodyPr>
            <a:noAutofit/>
          </a:bodyPr>
          <a:lstStyle/>
          <a:p>
            <a:r>
              <a:rPr lang="pt-BR" sz="8000" dirty="0" smtClean="0"/>
              <a:t>1992</a:t>
            </a:r>
            <a:endParaRPr lang="pt-BR" sz="8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/>
              <a:t>Lançamento </a:t>
            </a:r>
            <a:r>
              <a:rPr lang="pt-BR" dirty="0"/>
              <a:t>do Projeto da Universidade para </a:t>
            </a:r>
            <a:r>
              <a:rPr lang="pt-BR" dirty="0" smtClean="0"/>
              <a:t>3ª </a:t>
            </a:r>
            <a:r>
              <a:rPr lang="pt-BR" dirty="0"/>
              <a:t>Idade, que teve suas atividades iniciadas no ano seguinte (1993). </a:t>
            </a:r>
          </a:p>
          <a:p>
            <a:pPr marL="0" indent="0" algn="ctr">
              <a:buNone/>
            </a:pPr>
            <a:r>
              <a:rPr lang="pt-BR" dirty="0"/>
              <a:t>Em 1994 passou a denominar-se Programa de Atualização Permanente - PROAP. </a:t>
            </a:r>
          </a:p>
          <a:p>
            <a:pPr marL="0" indent="0" algn="ctr">
              <a:buNone/>
            </a:pPr>
            <a:r>
              <a:rPr lang="pt-BR" dirty="0" smtClean="0"/>
              <a:t>Atualmente, </a:t>
            </a:r>
            <a:r>
              <a:rPr lang="pt-BR" dirty="0"/>
              <a:t>denominado Programa de Educação Permanente - PROEP.</a:t>
            </a: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6" y="243152"/>
            <a:ext cx="8460432" cy="10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8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64332" y="4638035"/>
            <a:ext cx="2088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Professora: Yolanda Soares </a:t>
            </a:r>
            <a:r>
              <a:rPr lang="pt-BR" b="1" dirty="0" err="1">
                <a:solidFill>
                  <a:srgbClr val="4F81BD"/>
                </a:solidFill>
                <a:ea typeface="Calibri"/>
                <a:cs typeface="Times New Roman"/>
              </a:rPr>
              <a:t>Tridapalli</a:t>
            </a:r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. Acervo: Centro de Memória Universitária da FURB – CMU/Arquivo.</a:t>
            </a:r>
          </a:p>
          <a:p>
            <a:pPr algn="ctr"/>
            <a:endParaRPr lang="pt-BR" dirty="0"/>
          </a:p>
        </p:txBody>
      </p:sp>
      <p:pic>
        <p:nvPicPr>
          <p:cNvPr id="5" name="Imagem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890" y="395857"/>
            <a:ext cx="4152374" cy="62735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99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143000"/>
          </a:xfrm>
        </p:spPr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4F81BD"/>
                </a:solidFill>
                <a:ea typeface="Calibri"/>
                <a:cs typeface="Times New Roman"/>
              </a:rPr>
              <a:t>Yolanda Soares </a:t>
            </a:r>
            <a:r>
              <a:rPr lang="pt-BR" sz="4800" b="1" dirty="0" err="1" smtClean="0">
                <a:solidFill>
                  <a:srgbClr val="4F81BD"/>
                </a:solidFill>
                <a:ea typeface="Calibri"/>
                <a:cs typeface="Times New Roman"/>
              </a:rPr>
              <a:t>Tridapalli</a:t>
            </a:r>
            <a:endParaRPr lang="pt-BR" sz="48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t-BR" dirty="0"/>
              <a:t>A professora Yolanda Soares </a:t>
            </a:r>
            <a:r>
              <a:rPr lang="pt-BR" dirty="0" err="1" smtClean="0"/>
              <a:t>Tridapalli</a:t>
            </a:r>
            <a:r>
              <a:rPr lang="pt-BR" dirty="0"/>
              <a:t>,</a:t>
            </a:r>
            <a:r>
              <a:rPr lang="pt-BR" dirty="0" smtClean="0"/>
              <a:t> </a:t>
            </a:r>
            <a:r>
              <a:rPr lang="pt-BR" dirty="0"/>
              <a:t>licenciada em Letras pela FURB, Mestre em Letras pela Universidade Federal Fluminense, na área de concentração: Língua </a:t>
            </a:r>
            <a:r>
              <a:rPr lang="pt-BR" dirty="0" smtClean="0"/>
              <a:t>Portuguesa foi </a:t>
            </a:r>
            <a:r>
              <a:rPr lang="pt-BR" dirty="0"/>
              <a:t>Diretora do Centro de Ciências Humanas, Letras e Artes, Coordenadora do Departamento de Letras, do Laboratório de Línguas, do Curso de Pós-Graduação em Letras – Especialização, Opção: Língua Portuguesa e do Colegiado do Curso de Letras. Participou de diversas comissões, cursos e seminários, ministrou cursos de língua português, literatura e didática, foi Diretora Executiva da Editora da FURB e se aposentou em 1996.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6" y="243152"/>
            <a:ext cx="8460432" cy="10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5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64332" y="4638035"/>
            <a:ext cx="2088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Professor: </a:t>
            </a:r>
            <a:r>
              <a:rPr lang="pt-BR" b="1" dirty="0" smtClean="0">
                <a:solidFill>
                  <a:srgbClr val="4F81BD"/>
                </a:solidFill>
                <a:ea typeface="Calibri"/>
                <a:cs typeface="Times New Roman"/>
              </a:rPr>
              <a:t>José Valdir Floriani. </a:t>
            </a:r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Acervo: Centro de Memória Universitária da FURB – CMU/Arquivo.</a:t>
            </a:r>
          </a:p>
          <a:p>
            <a:pPr algn="ctr"/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76" y="377190"/>
            <a:ext cx="3813048" cy="6103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04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143000"/>
          </a:xfrm>
        </p:spPr>
        <p:txBody>
          <a:bodyPr>
            <a:noAutofit/>
          </a:bodyPr>
          <a:lstStyle/>
          <a:p>
            <a:r>
              <a:rPr lang="pt-BR" sz="4800" b="1" dirty="0">
                <a:solidFill>
                  <a:srgbClr val="4F81BD"/>
                </a:solidFill>
                <a:ea typeface="Calibri"/>
                <a:cs typeface="Times New Roman"/>
              </a:rPr>
              <a:t>José Valdir </a:t>
            </a:r>
            <a:r>
              <a:rPr lang="pt-BR" sz="4800" b="1" dirty="0" smtClean="0">
                <a:solidFill>
                  <a:srgbClr val="4F81BD"/>
                </a:solidFill>
                <a:ea typeface="Calibri"/>
                <a:cs typeface="Times New Roman"/>
              </a:rPr>
              <a:t>Floriani</a:t>
            </a:r>
            <a:endParaRPr lang="pt-BR" sz="4800" b="1" dirty="0">
              <a:solidFill>
                <a:srgbClr val="4F81BD"/>
              </a:solidFill>
              <a:ea typeface="Calibri"/>
              <a:cs typeface="Times New Roman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 smtClean="0"/>
              <a:t>O professor José Valdir Floriani, Superintendente </a:t>
            </a:r>
            <a:r>
              <a:rPr lang="pt-BR" dirty="0"/>
              <a:t>de Ensino </a:t>
            </a:r>
            <a:r>
              <a:rPr lang="pt-BR" dirty="0" smtClean="0"/>
              <a:t>no momento da criação do PROEP. Graduado em Matemática pela FURB e mestre em Educação e Ciências pela UFSC, foi membro da Tutoria Educacional do Curso de Mestrado em Educação Superior e coordenador do PRONAICA. Se aposentou em 2002.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6" y="243152"/>
            <a:ext cx="8460432" cy="10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0" y="188640"/>
            <a:ext cx="8695780" cy="53285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tângulo 4"/>
          <p:cNvSpPr/>
          <p:nvPr/>
        </p:nvSpPr>
        <p:spPr>
          <a:xfrm>
            <a:off x="251520" y="558924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Jornal da FURB. Data: Dezembro de 1992. Acervo: Centro de Memória Universitária da FURB – CMU/Arquivo.</a:t>
            </a:r>
          </a:p>
        </p:txBody>
      </p:sp>
    </p:spTree>
    <p:extLst>
      <p:ext uri="{BB962C8B-B14F-4D97-AF65-F5344CB8AC3E}">
        <p14:creationId xmlns:p14="http://schemas.microsoft.com/office/powerpoint/2010/main" val="3692592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"/>
          <a:stretch/>
        </p:blipFill>
        <p:spPr bwMode="auto">
          <a:xfrm>
            <a:off x="2411760" y="116633"/>
            <a:ext cx="4860577" cy="665107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60040" y="4182386"/>
            <a:ext cx="1925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Livro de Presença do Programa Universidade da Terceira Idade. Acervo: Centro de Memória Universitária da FURB – CMU/Arquivo.</a:t>
            </a:r>
          </a:p>
        </p:txBody>
      </p:sp>
    </p:spTree>
    <p:extLst>
      <p:ext uri="{BB962C8B-B14F-4D97-AF65-F5344CB8AC3E}">
        <p14:creationId xmlns:p14="http://schemas.microsoft.com/office/powerpoint/2010/main" val="1701171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8" y="260648"/>
            <a:ext cx="8070232" cy="53285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tângulo 4"/>
          <p:cNvSpPr/>
          <p:nvPr/>
        </p:nvSpPr>
        <p:spPr>
          <a:xfrm>
            <a:off x="462208" y="5610512"/>
            <a:ext cx="8070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Seminário de Lançamento da Universidade da 3º Idade. Local: Campus I - Bloco "T" – </a:t>
            </a:r>
            <a:r>
              <a:rPr lang="pt-BR" b="1" dirty="0" smtClean="0">
                <a:solidFill>
                  <a:srgbClr val="4F81BD"/>
                </a:solidFill>
                <a:ea typeface="Calibri"/>
                <a:cs typeface="Times New Roman"/>
              </a:rPr>
              <a:t>Hoje </a:t>
            </a:r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Auditório </a:t>
            </a:r>
            <a:r>
              <a:rPr lang="pt-BR" b="1" dirty="0" err="1">
                <a:solidFill>
                  <a:srgbClr val="4F81BD"/>
                </a:solidFill>
                <a:ea typeface="Calibri"/>
                <a:cs typeface="Times New Roman"/>
              </a:rPr>
              <a:t>Rivadávia</a:t>
            </a:r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 Wollstein. Data: 25/11/1992. Acervo: Centro de Memória Universitária da FURB – CMU/Arquivo.</a:t>
            </a:r>
          </a:p>
        </p:txBody>
      </p:sp>
    </p:spTree>
    <p:extLst>
      <p:ext uri="{BB962C8B-B14F-4D97-AF65-F5344CB8AC3E}">
        <p14:creationId xmlns:p14="http://schemas.microsoft.com/office/powerpoint/2010/main" val="2603997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t-BR" sz="4800" b="1" dirty="0"/>
              <a:t>O Início</a:t>
            </a:r>
            <a:r>
              <a:rPr lang="pt-BR" sz="4800" dirty="0"/>
              <a:t>: Experientes e jovens dividem mesmo campus?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6" y="243152"/>
            <a:ext cx="8460432" cy="10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3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6211"/>
            <a:ext cx="5014005" cy="6627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ixaDeTexto 8"/>
          <p:cNvSpPr txBox="1"/>
          <p:nvPr/>
        </p:nvSpPr>
        <p:spPr>
          <a:xfrm>
            <a:off x="107505" y="4505052"/>
            <a:ext cx="2088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Jornal da FURB. Data: Outubro de 1992. Acervo: Centro de Memória Universitária da FURB – CMU/Arquivo.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494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t-BR" sz="4800" dirty="0" smtClean="0"/>
              <a:t>A Implantação</a:t>
            </a:r>
            <a:endParaRPr lang="pt-BR" sz="48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6" y="243152"/>
            <a:ext cx="8460432" cy="10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95536" y="4915034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Acervo: Centro de Memória Universitária da FURB – CMU/Arquivo.</a:t>
            </a:r>
          </a:p>
          <a:p>
            <a:pPr algn="ctr"/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3307"/>
            <a:ext cx="4770522" cy="65953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844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t-BR" sz="4800" dirty="0" smtClean="0"/>
              <a:t>Os Fundadores</a:t>
            </a:r>
            <a:endParaRPr lang="pt-BR" sz="48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6" y="243152"/>
            <a:ext cx="8460432" cy="10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3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64332" y="4361036"/>
            <a:ext cx="2088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Professora: </a:t>
            </a:r>
            <a:r>
              <a:rPr lang="pt-BR" b="1" dirty="0" err="1">
                <a:solidFill>
                  <a:srgbClr val="4F81BD"/>
                </a:solidFill>
                <a:ea typeface="Calibri"/>
                <a:cs typeface="Times New Roman"/>
              </a:rPr>
              <a:t>Marita</a:t>
            </a:r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 </a:t>
            </a:r>
            <a:r>
              <a:rPr lang="pt-BR" b="1" dirty="0" err="1">
                <a:solidFill>
                  <a:srgbClr val="4F81BD"/>
                </a:solidFill>
                <a:ea typeface="Calibri"/>
                <a:cs typeface="Times New Roman"/>
              </a:rPr>
              <a:t>Deeke</a:t>
            </a:r>
            <a:r>
              <a:rPr lang="pt-BR" b="1" dirty="0">
                <a:solidFill>
                  <a:srgbClr val="4F81BD"/>
                </a:solidFill>
                <a:ea typeface="Calibri"/>
                <a:cs typeface="Times New Roman"/>
              </a:rPr>
              <a:t> Sasse. Acervo: Centro de Memória Universitária da FURB – CMU/Arquivo.</a:t>
            </a:r>
          </a:p>
          <a:p>
            <a:pPr algn="ctr"/>
            <a:endParaRPr lang="pt-BR" b="1" dirty="0">
              <a:solidFill>
                <a:srgbClr val="4F81BD"/>
              </a:solidFill>
              <a:ea typeface="Calibri"/>
              <a:cs typeface="Times New Roman"/>
            </a:endParaRPr>
          </a:p>
        </p:txBody>
      </p:sp>
      <p:pic>
        <p:nvPicPr>
          <p:cNvPr id="5" name="Imagem 5" descr="Mari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2446" y="1003310"/>
            <a:ext cx="3533770" cy="4873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489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dirty="0" smtClean="0"/>
              <a:t>A </a:t>
            </a:r>
            <a:r>
              <a:rPr lang="pt-BR" dirty="0"/>
              <a:t>professora </a:t>
            </a:r>
            <a:r>
              <a:rPr lang="pt-BR" b="1" dirty="0" err="1"/>
              <a:t>Marita</a:t>
            </a:r>
            <a:r>
              <a:rPr lang="pt-BR" b="1" dirty="0"/>
              <a:t> </a:t>
            </a:r>
            <a:r>
              <a:rPr lang="pt-BR" b="1" dirty="0" err="1"/>
              <a:t>Deeke</a:t>
            </a:r>
            <a:r>
              <a:rPr lang="pt-BR" b="1" dirty="0"/>
              <a:t> Sasse </a:t>
            </a:r>
            <a:r>
              <a:rPr lang="pt-BR" dirty="0" smtClean="0"/>
              <a:t>foi a primeira coordenadora do Programa</a:t>
            </a:r>
            <a:r>
              <a:rPr lang="pt-BR" dirty="0"/>
              <a:t> </a:t>
            </a:r>
            <a:r>
              <a:rPr lang="pt-BR" dirty="0" smtClean="0"/>
              <a:t>no período de 03/1993 até 02/1998.</a:t>
            </a:r>
            <a:endParaRPr lang="pt-BR" dirty="0"/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6" y="243152"/>
            <a:ext cx="8460432" cy="10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5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</TotalTime>
  <Words>796</Words>
  <Application>Microsoft Office PowerPoint</Application>
  <PresentationFormat>Apresentação na tela (4:3)</PresentationFormat>
  <Paragraphs>38</Paragraphs>
  <Slides>26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Tema do Office</vt:lpstr>
      <vt:lpstr>Dossiê de Lançamento PROEP 20 Anos 1992 - 2012</vt:lpstr>
      <vt:lpstr>1992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Marita Deeke Sasse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Helga Emmel Koch</vt:lpstr>
      <vt:lpstr>Apresentação do PowerPoint</vt:lpstr>
      <vt:lpstr>Marli Schramm</vt:lpstr>
      <vt:lpstr>Apresentação do PowerPoint</vt:lpstr>
      <vt:lpstr>Yolanda Soares Tridapalli</vt:lpstr>
      <vt:lpstr>Apresentação do PowerPoint</vt:lpstr>
      <vt:lpstr>José Valdir Floriani</vt:lpstr>
      <vt:lpstr>Apresentação do PowerPoint</vt:lpstr>
      <vt:lpstr>Apresentação do PowerPoint</vt:lpstr>
      <vt:lpstr>Apresentação do PowerPoint</vt:lpstr>
    </vt:vector>
  </TitlesOfParts>
  <Company>FURB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Dossiê PROEP 20 Anos 1992 - 2012</dc:title>
  <dc:creator>FURB</dc:creator>
  <cp:lastModifiedBy>FURB</cp:lastModifiedBy>
  <cp:revision>19</cp:revision>
  <dcterms:created xsi:type="dcterms:W3CDTF">2012-10-19T20:20:58Z</dcterms:created>
  <dcterms:modified xsi:type="dcterms:W3CDTF">2012-11-19T19:30:31Z</dcterms:modified>
</cp:coreProperties>
</file>